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085D-92F5-40AC-9D95-532A07C61D64}" type="datetimeFigureOut">
              <a:rPr lang="en-GB" smtClean="0"/>
              <a:t>21/09/2012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DF68-5BD2-4D08-BE9F-DD6A56CFE2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470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085D-92F5-40AC-9D95-532A07C61D64}" type="datetimeFigureOut">
              <a:rPr lang="en-GB" smtClean="0"/>
              <a:t>21/09/2012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DF68-5BD2-4D08-BE9F-DD6A56CFE2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948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085D-92F5-40AC-9D95-532A07C61D64}" type="datetimeFigureOut">
              <a:rPr lang="en-GB" smtClean="0"/>
              <a:t>21/09/2012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DF68-5BD2-4D08-BE9F-DD6A56CFE2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82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085D-92F5-40AC-9D95-532A07C61D64}" type="datetimeFigureOut">
              <a:rPr lang="en-GB" smtClean="0"/>
              <a:t>21/09/2012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DF68-5BD2-4D08-BE9F-DD6A56CFE2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02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085D-92F5-40AC-9D95-532A07C61D64}" type="datetimeFigureOut">
              <a:rPr lang="en-GB" smtClean="0"/>
              <a:t>21/09/2012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DF68-5BD2-4D08-BE9F-DD6A56CFE2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749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085D-92F5-40AC-9D95-532A07C61D64}" type="datetimeFigureOut">
              <a:rPr lang="en-GB" smtClean="0"/>
              <a:t>21/09/2012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DF68-5BD2-4D08-BE9F-DD6A56CFE2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54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085D-92F5-40AC-9D95-532A07C61D64}" type="datetimeFigureOut">
              <a:rPr lang="en-GB" smtClean="0"/>
              <a:t>21/09/2012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DF68-5BD2-4D08-BE9F-DD6A56CFE2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414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085D-92F5-40AC-9D95-532A07C61D64}" type="datetimeFigureOut">
              <a:rPr lang="en-GB" smtClean="0"/>
              <a:t>21/09/2012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DF68-5BD2-4D08-BE9F-DD6A56CFE2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69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085D-92F5-40AC-9D95-532A07C61D64}" type="datetimeFigureOut">
              <a:rPr lang="en-GB" smtClean="0"/>
              <a:t>21/09/2012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DF68-5BD2-4D08-BE9F-DD6A56CFE2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610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085D-92F5-40AC-9D95-532A07C61D64}" type="datetimeFigureOut">
              <a:rPr lang="en-GB" smtClean="0"/>
              <a:t>21/09/2012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DF68-5BD2-4D08-BE9F-DD6A56CFE2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54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085D-92F5-40AC-9D95-532A07C61D64}" type="datetimeFigureOut">
              <a:rPr lang="en-GB" smtClean="0"/>
              <a:t>21/09/2012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DF68-5BD2-4D08-BE9F-DD6A56CFE2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869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1085D-92F5-40AC-9D95-532A07C61D64}" type="datetimeFigureOut">
              <a:rPr lang="en-GB" smtClean="0"/>
              <a:t>21/09/2012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ADF68-5BD2-4D08-BE9F-DD6A56CFE2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37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How business work online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 Thomas Roberts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75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Amazon UK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1" r="2760" b="7124"/>
          <a:stretch/>
        </p:blipFill>
        <p:spPr bwMode="auto">
          <a:xfrm>
            <a:off x="2411760" y="3429000"/>
            <a:ext cx="672196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GB" sz="1800" dirty="0" smtClean="0"/>
              <a:t>It has a banner with a search bar.</a:t>
            </a:r>
          </a:p>
          <a:p>
            <a:r>
              <a:rPr lang="en-GB" sz="1800" dirty="0" smtClean="0"/>
              <a:t>Categories down the left hand side.</a:t>
            </a:r>
          </a:p>
          <a:p>
            <a:r>
              <a:rPr lang="en-GB" sz="1800" dirty="0" smtClean="0"/>
              <a:t>Great deals and on the home page.</a:t>
            </a:r>
          </a:p>
          <a:p>
            <a:endParaRPr lang="en-GB" sz="1800" dirty="0" smtClean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080444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Skate hut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/>
              <a:t>It has a banner with a search bar.</a:t>
            </a:r>
          </a:p>
          <a:p>
            <a:r>
              <a:rPr lang="en-GB" sz="1800" dirty="0" smtClean="0"/>
              <a:t>Categories down the left hand side and under banner.</a:t>
            </a:r>
          </a:p>
          <a:p>
            <a:r>
              <a:rPr lang="en-GB" sz="1800" dirty="0" smtClean="0"/>
              <a:t>There on Facebook and twitter.</a:t>
            </a:r>
          </a:p>
          <a:p>
            <a:r>
              <a:rPr lang="en-GB" sz="1800" dirty="0" smtClean="0"/>
              <a:t>Its got weekly deals.</a:t>
            </a:r>
          </a:p>
          <a:p>
            <a:r>
              <a:rPr lang="en-GB" sz="1800" dirty="0" smtClean="0"/>
              <a:t>Good delivery service.</a:t>
            </a:r>
          </a:p>
          <a:p>
            <a:r>
              <a:rPr lang="en-GB" sz="1800" dirty="0" smtClean="0"/>
              <a:t>Basket in top corner.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7" r="2890" b="6322"/>
          <a:stretch/>
        </p:blipFill>
        <p:spPr bwMode="auto">
          <a:xfrm>
            <a:off x="2890506" y="3068960"/>
            <a:ext cx="6253493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597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Skates.co.uk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/>
              <a:t>Got a search bar.</a:t>
            </a:r>
          </a:p>
          <a:p>
            <a:r>
              <a:rPr lang="en-GB" sz="1800" dirty="0" smtClean="0"/>
              <a:t>Categories under search bar.</a:t>
            </a:r>
          </a:p>
          <a:p>
            <a:r>
              <a:rPr lang="en-GB" sz="1800" dirty="0" smtClean="0"/>
              <a:t>Free stuff.</a:t>
            </a:r>
          </a:p>
          <a:p>
            <a:r>
              <a:rPr lang="en-GB" sz="1800" dirty="0" smtClean="0"/>
              <a:t>Its with Facebook.</a:t>
            </a:r>
          </a:p>
          <a:p>
            <a:endParaRPr lang="en-GB" sz="1800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" t="14553" r="1773" b="8955"/>
          <a:stretch/>
        </p:blipFill>
        <p:spPr bwMode="auto">
          <a:xfrm>
            <a:off x="3965658" y="3651657"/>
            <a:ext cx="5169250" cy="320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564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Kerrang Radio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It has a banner with a search bar.</a:t>
            </a:r>
          </a:p>
          <a:p>
            <a:r>
              <a:rPr lang="en-GB" sz="2000" dirty="0" smtClean="0"/>
              <a:t>A listen live feature.</a:t>
            </a:r>
          </a:p>
          <a:p>
            <a:r>
              <a:rPr lang="en-GB" sz="2000" dirty="0" smtClean="0"/>
              <a:t>News.</a:t>
            </a:r>
          </a:p>
          <a:p>
            <a:r>
              <a:rPr lang="en-GB" sz="2000" dirty="0" smtClean="0"/>
              <a:t>A register and </a:t>
            </a:r>
            <a:r>
              <a:rPr lang="en-GB" sz="2000" smtClean="0"/>
              <a:t>login </a:t>
            </a:r>
            <a:r>
              <a:rPr lang="en-GB" sz="2000" smtClean="0"/>
              <a:t>bit.</a:t>
            </a:r>
            <a:endParaRPr lang="en-GB" sz="2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5" t="14180" r="8909" b="6249"/>
          <a:stretch/>
        </p:blipFill>
        <p:spPr bwMode="auto">
          <a:xfrm>
            <a:off x="3321138" y="2780928"/>
            <a:ext cx="5563554" cy="40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527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116</Words>
  <Application>Microsoft Office PowerPoint</Application>
  <PresentationFormat>On-screen Show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How business work online</vt:lpstr>
      <vt:lpstr>Amazon UK</vt:lpstr>
      <vt:lpstr>Skate hut</vt:lpstr>
      <vt:lpstr>Skates.co.uk</vt:lpstr>
      <vt:lpstr>Kerrang Radio</vt:lpstr>
    </vt:vector>
  </TitlesOfParts>
  <Company>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2009Roberts1</dc:creator>
  <cp:lastModifiedBy>2009Roberts1</cp:lastModifiedBy>
  <cp:revision>8</cp:revision>
  <dcterms:created xsi:type="dcterms:W3CDTF">2012-09-13T12:23:09Z</dcterms:created>
  <dcterms:modified xsi:type="dcterms:W3CDTF">2012-09-21T09:37:49Z</dcterms:modified>
</cp:coreProperties>
</file>